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66" r:id="rId5"/>
    <p:sldId id="267" r:id="rId6"/>
    <p:sldId id="26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B1EE0-F963-419B-AEEB-D82A3D5E48D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25E8C-BD5D-4378-9C21-436B44CC9A9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8925" y="244475"/>
            <a:ext cx="2748280" cy="398462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250" y="244475"/>
            <a:ext cx="7160260" cy="3917315"/>
          </a:xfrm>
          <a:prstGeom prst="rect">
            <a:avLst/>
          </a:prstGeom>
        </p:spPr>
      </p:pic>
      <p:sp>
        <p:nvSpPr>
          <p:cNvPr id="9" name="Текстовое поле 8"/>
          <p:cNvSpPr txBox="1"/>
          <p:nvPr/>
        </p:nvSpPr>
        <p:spPr>
          <a:xfrm>
            <a:off x="485140" y="4739640"/>
            <a:ext cx="60032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 altLang="ru-RU"/>
          </a:p>
          <a:p>
            <a:r>
              <a:rPr lang="en-US" altLang="en-US"/>
              <a:t>Гигиенический</a:t>
            </a:r>
            <a:r>
              <a:rPr lang="en-US" altLang="ru-RU"/>
              <a:t> </a:t>
            </a:r>
            <a:r>
              <a:rPr lang="en-US" altLang="en-US"/>
              <a:t>душ</a:t>
            </a:r>
            <a:r>
              <a:rPr lang="en-US" altLang="ru-RU"/>
              <a:t> </a:t>
            </a:r>
            <a:r>
              <a:rPr lang="en-US" altLang="en-US"/>
              <a:t>скрытого</a:t>
            </a:r>
            <a:r>
              <a:rPr lang="en-US" altLang="ru-RU"/>
              <a:t> </a:t>
            </a:r>
            <a:r>
              <a:rPr lang="en-US" altLang="en-US"/>
              <a:t>монтажа</a:t>
            </a:r>
            <a:r>
              <a:rPr lang="en-US" altLang="ru-RU"/>
              <a:t> </a:t>
            </a:r>
            <a:r>
              <a:rPr lang="en-US" altLang="ru-RU">
                <a:sym typeface="+mn-ea"/>
              </a:rPr>
              <a:t>Splendy</a:t>
            </a:r>
            <a:r>
              <a:rPr lang="ru-RU" altLang="en-US">
                <a:sym typeface="+mn-ea"/>
              </a:rPr>
              <a:t> </a:t>
            </a:r>
            <a:r>
              <a:rPr lang="en-US" altLang="ru-RU"/>
              <a:t>Joy</a:t>
            </a:r>
            <a:r>
              <a:rPr lang="ru-RU" altLang="en-US"/>
              <a:t>, </a:t>
            </a:r>
            <a:r>
              <a:rPr lang="en-US" altLang="en-US"/>
              <a:t>никель</a:t>
            </a:r>
            <a:r>
              <a:rPr lang="en-US" altLang="ru-RU"/>
              <a:t> </a:t>
            </a:r>
            <a:r>
              <a:rPr lang="en-US" altLang="en-US"/>
              <a:t>брашированный</a:t>
            </a:r>
            <a:endParaRPr lang="en-US" altLang="en-US"/>
          </a:p>
          <a:p>
            <a:endParaRPr lang="en-US" altLang="ru-RU"/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7713980" y="531812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/>
              <a:t>15300.руб</a:t>
            </a:r>
            <a:endParaRPr lang="en-US" altLang="en-US"/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7461885" y="5822315"/>
            <a:ext cx="2968625" cy="3778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ru-RU" altLang="en-US">
                <a:latin typeface="Calibri" panose="020F0502020204030204" charset="0"/>
              </a:rPr>
              <a:t>    </a:t>
            </a:r>
            <a:r>
              <a:rPr lang="en-US" altLang="ru-RU">
                <a:latin typeface="Calibri" panose="020F0502020204030204" charset="0"/>
              </a:rPr>
              <a:t>②</a:t>
            </a:r>
            <a:r>
              <a:rPr lang="ru-RU" altLang="en-US">
                <a:latin typeface="Calibri" panose="020F0502020204030204" charset="0"/>
              </a:rPr>
              <a:t>шт = 30600.руб</a:t>
            </a:r>
            <a:endParaRPr lang="ru-RU" altLang="en-US">
              <a:latin typeface="Calibri" panose="020F05020202040302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9400" y="133350"/>
            <a:ext cx="5577205" cy="329565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4485" y="225425"/>
            <a:ext cx="6532245" cy="3274695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7018020" y="526415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/>
              <a:t>25200.руб</a:t>
            </a:r>
            <a:endParaRPr lang="ru-RU" altLang="en-US"/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6958965" y="5692775"/>
            <a:ext cx="228282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ru-RU" altLang="en-US">
                <a:latin typeface="Calibri" panose="020F0502020204030204" charset="0"/>
              </a:rPr>
              <a:t> ②шт = 50400.руб</a:t>
            </a:r>
            <a:endParaRPr lang="ru-RU" altLang="en-US">
              <a:latin typeface="Calibri" panose="020F0502020204030204" charset="0"/>
            </a:endParaRP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1118235" y="5313045"/>
            <a:ext cx="406400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/>
              <a:t>Смеситель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раковины</a:t>
            </a:r>
            <a:r>
              <a:rPr lang="en-US" altLang="ru-RU"/>
              <a:t> S</a:t>
            </a:r>
            <a:r>
              <a:rPr lang="en-US" altLang="ru-RU">
                <a:sym typeface="+mn-ea"/>
              </a:rPr>
              <a:t>plendy</a:t>
            </a:r>
            <a:endParaRPr lang="en-US" altLang="ru-RU"/>
          </a:p>
          <a:p>
            <a:r>
              <a:rPr lang="en-US" altLang="ru-RU"/>
              <a:t>Passion </a:t>
            </a:r>
            <a:r>
              <a:rPr lang="ru-RU" altLang="ru-RU"/>
              <a:t>со скрытой частью, </a:t>
            </a:r>
            <a:r>
              <a:rPr lang="en-US" altLang="en-US">
                <a:sym typeface="+mn-ea"/>
              </a:rPr>
              <a:t>никель</a:t>
            </a:r>
            <a:r>
              <a:rPr lang="en-US" altLang="ru-RU">
                <a:sym typeface="+mn-ea"/>
              </a:rPr>
              <a:t> </a:t>
            </a:r>
            <a:r>
              <a:rPr lang="en-US" altLang="en-US">
                <a:sym typeface="+mn-ea"/>
              </a:rPr>
              <a:t>брашированный</a:t>
            </a:r>
            <a:endParaRPr lang="en-US" altLang="en-US"/>
          </a:p>
          <a:p>
            <a:endParaRPr lang="en-US" altLang="ru-RU"/>
          </a:p>
          <a:p>
            <a:endParaRPr lang="en-US" alt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9855" y="147320"/>
            <a:ext cx="1658620" cy="158559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45" y="147320"/>
            <a:ext cx="2145665" cy="65087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1689100"/>
            <a:ext cx="1727835" cy="3310890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4377055" y="28892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/>
              <a:t>Диаметр верхнего душа 30см</a:t>
            </a:r>
            <a:endParaRPr lang="ru-RU" altLang="en-US"/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2070735" y="2233930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/>
              <a:t>Смеситель для ванны </a:t>
            </a:r>
            <a:r>
              <a:rPr lang="en-US" altLang="en-US"/>
              <a:t>Splendy </a:t>
            </a:r>
            <a:r>
              <a:rPr lang="ru-RU" altLang="en-US"/>
              <a:t>с термостатом, со скрытой частью.</a:t>
            </a:r>
            <a:endParaRPr lang="ru-RU" altLang="en-US"/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7875" y="4033520"/>
            <a:ext cx="1276985" cy="97409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3485" y="3752215"/>
            <a:ext cx="1833880" cy="124777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3980" y="2879090"/>
            <a:ext cx="1118870" cy="218186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7220" y="3406775"/>
            <a:ext cx="1866265" cy="1438910"/>
          </a:xfrm>
          <a:prstGeom prst="rect">
            <a:avLst/>
          </a:prstGeom>
        </p:spPr>
      </p:pic>
      <p:sp>
        <p:nvSpPr>
          <p:cNvPr id="15" name="Текстовое поле 14"/>
          <p:cNvSpPr txBox="1"/>
          <p:nvPr/>
        </p:nvSpPr>
        <p:spPr>
          <a:xfrm>
            <a:off x="8696325" y="57156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/>
              <a:t>842</a:t>
            </a:r>
            <a:r>
              <a:rPr lang="ru-RU" altLang="ru-RU"/>
              <a:t>00.руб</a:t>
            </a:r>
            <a:endParaRPr lang="ru-RU" alt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9855" y="147320"/>
            <a:ext cx="1658620" cy="158559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45" y="147320"/>
            <a:ext cx="2145665" cy="65087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1689100"/>
            <a:ext cx="1727835" cy="3310890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4377055" y="28892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/>
              <a:t>Диаметр верхнего душа 30см</a:t>
            </a:r>
            <a:endParaRPr lang="ru-RU" altLang="en-US"/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2070735" y="2233930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/>
              <a:t>Смеситель для ванны </a:t>
            </a:r>
            <a:r>
              <a:rPr lang="en-US" altLang="en-US"/>
              <a:t>Splendy </a:t>
            </a:r>
            <a:r>
              <a:rPr lang="ru-RU" altLang="en-US"/>
              <a:t>с термостатом, со скрытой частью.</a:t>
            </a:r>
            <a:endParaRPr lang="ru-RU" altLang="en-US"/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1460" y="4025900"/>
            <a:ext cx="1276985" cy="97409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0735" y="3813175"/>
            <a:ext cx="1833880" cy="124777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9620" y="2997200"/>
            <a:ext cx="1118870" cy="2181860"/>
          </a:xfrm>
          <a:prstGeom prst="rect">
            <a:avLst/>
          </a:prstGeom>
        </p:spPr>
      </p:pic>
      <p:sp>
        <p:nvSpPr>
          <p:cNvPr id="15" name="Текстовое поле 14"/>
          <p:cNvSpPr txBox="1"/>
          <p:nvPr/>
        </p:nvSpPr>
        <p:spPr>
          <a:xfrm>
            <a:off x="7793355" y="547052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/>
              <a:t>760</a:t>
            </a:r>
            <a:r>
              <a:rPr lang="ru-RU" altLang="ru-RU"/>
              <a:t>00.руб</a:t>
            </a:r>
            <a:endParaRPr lang="ru-RU" alt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391</Words>
  <Application>WPS Presentation</Application>
  <PresentationFormat>Широкоэкранный</PresentationFormat>
  <Paragraphs>28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</vt:i4>
      </vt:variant>
    </vt:vector>
  </HeadingPairs>
  <TitlesOfParts>
    <vt:vector size="18" baseType="lpstr">
      <vt:lpstr>Arial</vt:lpstr>
      <vt:lpstr>SimSun</vt:lpstr>
      <vt:lpstr>Wingdings</vt:lpstr>
      <vt:lpstr>Geologica</vt:lpstr>
      <vt:lpstr>Euphorigenic</vt:lpstr>
      <vt:lpstr>Museo</vt:lpstr>
      <vt:lpstr>var(--title-font)</vt:lpstr>
      <vt:lpstr>Roboto</vt:lpstr>
      <vt:lpstr>Microsoft YaHei</vt:lpstr>
      <vt:lpstr>Arial Unicode MS</vt:lpstr>
      <vt:lpstr>Calibri Light</vt:lpstr>
      <vt:lpstr>Calibri</vt:lpstr>
      <vt:lpstr>Тема Office</vt:lpstr>
      <vt:lpstr>1_Тема Office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Abbby</dc:creator>
  <cp:lastModifiedBy>Шаген</cp:lastModifiedBy>
  <cp:revision>12</cp:revision>
  <dcterms:created xsi:type="dcterms:W3CDTF">2025-07-03T14:22:00Z</dcterms:created>
  <dcterms:modified xsi:type="dcterms:W3CDTF">2025-11-25T09:11:32Z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1CB9B13DE3354597B4433D403DB4DB21_13</vt:lpwstr>
  </property>
  <property fmtid="{D5CDD505-2E9C-101B-9397-08002B2CF9AE}" pid="3" name="KSOProductBuildVer">
    <vt:lpwstr>1049-12.2.0.23155</vt:lpwstr>
  </property>
</Properties>
</file>